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05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5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34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3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7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57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7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3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7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0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6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79B9-D3B3-4546-B144-5900B56F1447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04A19-1432-4B13-A16C-28B9A891D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1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306" y="-201112"/>
            <a:ext cx="10682674" cy="2387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Проекты </a:t>
            </a:r>
            <a:r>
              <a:rPr lang="ru-RU" sz="4000" b="1" dirty="0">
                <a:solidFill>
                  <a:srgbClr val="0070C0"/>
                </a:solidFill>
              </a:rPr>
              <a:t>учреждений - получателей в 2021 году грантов на оснащение современными </a:t>
            </a:r>
            <a:r>
              <a:rPr lang="ru-RU" sz="4000" b="1" dirty="0" smtClean="0">
                <a:solidFill>
                  <a:srgbClr val="0070C0"/>
                </a:solidFill>
              </a:rPr>
              <a:t>средствами </a:t>
            </a:r>
            <a:r>
              <a:rPr lang="ru-RU" sz="4000" b="1" dirty="0">
                <a:solidFill>
                  <a:srgbClr val="0070C0"/>
                </a:solidFill>
              </a:rPr>
              <a:t>обучения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8379" y="6393365"/>
            <a:ext cx="9144000" cy="1655762"/>
          </a:xfrm>
        </p:spPr>
        <p:txBody>
          <a:bodyPr/>
          <a:lstStyle/>
          <a:p>
            <a:r>
              <a:rPr lang="ru-RU" dirty="0" smtClean="0"/>
              <a:t>20 октября 2021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39148" y="2206358"/>
            <a:ext cx="1104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Опыт образовательных учреждений Адмиралтейского района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2049"/>
            <a:ext cx="12191999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4768" y="6393365"/>
            <a:ext cx="294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Конопатова Н.К.</a:t>
            </a:r>
          </a:p>
        </p:txBody>
      </p:sp>
    </p:spTree>
    <p:extLst>
      <p:ext uri="{BB962C8B-B14F-4D97-AF65-F5344CB8AC3E}">
        <p14:creationId xmlns:p14="http://schemas.microsoft.com/office/powerpoint/2010/main" val="42776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262188"/>
            <a:ext cx="9667875" cy="6381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458" y="483268"/>
            <a:ext cx="10429399" cy="5965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Победы в конкурсе следующего года!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3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8989" y="329030"/>
            <a:ext cx="10515600" cy="1325563"/>
          </a:xfrm>
        </p:spPr>
        <p:txBody>
          <a:bodyPr/>
          <a:lstStyle/>
          <a:p>
            <a:r>
              <a:rPr lang="ru-RU" dirty="0" smtClean="0"/>
              <a:t>Наименование конкурса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8989" y="183765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Конкурсный отбор </a:t>
            </a:r>
            <a:r>
              <a:rPr lang="ru-RU" dirty="0"/>
              <a:t>на право получения в 2021 году грантов в форме субсидий государственным общеобразовательным организациям Санкт‑Петербурга на оснащение </a:t>
            </a:r>
            <a:r>
              <a:rPr lang="ru-RU" b="1" dirty="0"/>
              <a:t>базовых общеобразовательных организаций </a:t>
            </a:r>
            <a:r>
              <a:rPr lang="ru-RU" dirty="0"/>
              <a:t>современными средствами обучения и воспитания в целях повышения качества общего образования, в том числе через использование сетевой формы реализации образовательных </a:t>
            </a:r>
            <a:r>
              <a:rPr lang="ru-RU" dirty="0" smtClean="0"/>
              <a:t>программ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Конкурсный отбор </a:t>
            </a:r>
            <a:r>
              <a:rPr lang="ru-RU" dirty="0"/>
              <a:t>на право получения в 2021 году грантов в форме субсидий государственным общеобразовательным организациям Санкт‑Петербурга на реализацию проекта по обеспечению организационной и методической поддержки общеобразовательных организаций, </a:t>
            </a:r>
            <a:r>
              <a:rPr lang="ru-RU" b="1" dirty="0"/>
              <a:t>имеющих низкие образовательные результаты обучающихся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716" y="101448"/>
            <a:ext cx="11458074" cy="1325563"/>
          </a:xfrm>
        </p:spPr>
        <p:txBody>
          <a:bodyPr/>
          <a:lstStyle/>
          <a:p>
            <a:r>
              <a:rPr lang="ru-RU" dirty="0" smtClean="0"/>
              <a:t>Проекты учреждений </a:t>
            </a:r>
            <a:br>
              <a:rPr lang="ru-RU" dirty="0" smtClean="0"/>
            </a:br>
            <a:r>
              <a:rPr lang="ru-RU" dirty="0" smtClean="0"/>
              <a:t>Адмиралтейского района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8412"/>
          <a:stretch/>
        </p:blipFill>
        <p:spPr>
          <a:xfrm>
            <a:off x="4380369" y="1506885"/>
            <a:ext cx="7145883" cy="46773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839453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58 участников города</a:t>
            </a:r>
          </a:p>
          <a:p>
            <a:r>
              <a:rPr lang="ru-RU" dirty="0" smtClean="0"/>
              <a:t>8 участников от района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73" y="1561977"/>
            <a:ext cx="843086" cy="1117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621" y="5186820"/>
            <a:ext cx="843086" cy="1117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4168" y="3808243"/>
            <a:ext cx="7758437" cy="268170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/>
          <a:srcRect t="72024"/>
          <a:stretch/>
        </p:blipFill>
        <p:spPr>
          <a:xfrm>
            <a:off x="3801979" y="1805192"/>
            <a:ext cx="7830626" cy="20030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378" y="1805192"/>
            <a:ext cx="843086" cy="1117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878" y="5149096"/>
            <a:ext cx="843086" cy="11177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988255" y="140885"/>
            <a:ext cx="114580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Проекты учреждений </a:t>
            </a:r>
          </a:p>
          <a:p>
            <a:r>
              <a:rPr lang="ru-RU" dirty="0" smtClean="0"/>
              <a:t>Адмиралтейского района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6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7257" y="400308"/>
            <a:ext cx="10515600" cy="1325563"/>
          </a:xfrm>
        </p:spPr>
        <p:txBody>
          <a:bodyPr/>
          <a:lstStyle/>
          <a:p>
            <a:r>
              <a:rPr lang="ru-RU" dirty="0" smtClean="0"/>
              <a:t>Конкурс для ШНОР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7257" y="1849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Всего участвовали - 33, 2 - не допущены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95" y="4187671"/>
            <a:ext cx="8726905" cy="1335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714" y="4296700"/>
            <a:ext cx="843086" cy="1117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7257" y="2947890"/>
            <a:ext cx="80571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Проект участника от Адмиралтейского района: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185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116" y="341062"/>
            <a:ext cx="10515600" cy="1325563"/>
          </a:xfrm>
        </p:spPr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790" y="14924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http://k-obr.spb.ru/napravleniya-deyatelnosti/granty/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821" y="2133780"/>
            <a:ext cx="8229600" cy="452133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322095" y="3982453"/>
            <a:ext cx="1913021" cy="336884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22095" y="6168010"/>
            <a:ext cx="1335505" cy="336884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заявки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2128838"/>
            <a:ext cx="9496425" cy="4048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413" y="128337"/>
            <a:ext cx="9572625" cy="655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09537"/>
            <a:ext cx="9667875" cy="6638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8" t="-172" r="59209" b="-263"/>
          <a:stretch/>
        </p:blipFill>
        <p:spPr>
          <a:xfrm>
            <a:off x="-48126" y="-36095"/>
            <a:ext cx="890337" cy="701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83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Проекты учреждений - получателей в 2021 году грантов на оснащение современными средствами обучения</vt:lpstr>
      <vt:lpstr>Наименование конкурса</vt:lpstr>
      <vt:lpstr>Проекты учреждений  Адмиралтейского района</vt:lpstr>
      <vt:lpstr>Презентация PowerPoint</vt:lpstr>
      <vt:lpstr>Конкурс для ШНОР</vt:lpstr>
      <vt:lpstr>Документы</vt:lpstr>
      <vt:lpstr>Форма заявки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Konopatova</dc:creator>
  <cp:lastModifiedBy>Konopatova</cp:lastModifiedBy>
  <cp:revision>12</cp:revision>
  <dcterms:created xsi:type="dcterms:W3CDTF">2021-10-20T08:55:32Z</dcterms:created>
  <dcterms:modified xsi:type="dcterms:W3CDTF">2021-10-25T09:45:25Z</dcterms:modified>
</cp:coreProperties>
</file>